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59" r:id="rId175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75" Type="http://schemas.openxmlformats.org/officeDocument/2006/relationships/slide" Target="slides/slide104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3" name="Shape 4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4" name="Google Shape;4654;g33c5e4031bd_0_54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5" name="Google Shape;4655;g33c5e4031bd_0_5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8.xml"/><Relationship Id="rId2" Type="http://schemas.openxmlformats.org/officeDocument/2006/relationships/notesSlide" Target="../notesSlides/notesSlide104.xml"/></Relationships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4656" name="Shape 4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7" name="Google Shape;4657;p6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True or False???</a:t>
            </a:r>
            <a:endParaRPr/>
          </a:p>
        </p:txBody>
      </p:sp>
      <p:sp>
        <p:nvSpPr>
          <p:cNvPr id="4658" name="Google Shape;4658;p67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b="1" lang="zh-CN" sz="1800">
                <a:latin typeface="Verdana"/>
                <a:ea typeface="Verdana"/>
                <a:cs typeface="Verdana"/>
                <a:sym typeface="Verdana"/>
              </a:rPr>
              <a:t>Never leave the kitchen when items are cooking on the stove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latin typeface="Verdana"/>
                <a:ea typeface="Verdana"/>
                <a:cs typeface="Verdana"/>
                <a:sym typeface="Verdana"/>
              </a:rPr>
              <a:t>TRUE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b="1" lang="zh-CN" sz="1800">
                <a:latin typeface="Verdana"/>
                <a:ea typeface="Verdana"/>
                <a:cs typeface="Verdana"/>
                <a:sym typeface="Verdana"/>
              </a:rPr>
              <a:t>Pull out the oven rack when removing foods from the oven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latin typeface="Verdana"/>
                <a:ea typeface="Verdana"/>
                <a:cs typeface="Verdana"/>
                <a:sym typeface="Verdana"/>
              </a:rPr>
              <a:t>TRUE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b="1" lang="zh-CN" sz="1800">
                <a:latin typeface="Verdana"/>
                <a:ea typeface="Verdana"/>
                <a:cs typeface="Verdana"/>
                <a:sym typeface="Verdana"/>
              </a:rPr>
              <a:t>Do not wear flowing or bulky clothing while cooking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latin typeface="Verdana"/>
                <a:ea typeface="Verdana"/>
                <a:cs typeface="Verdana"/>
                <a:sym typeface="Verdana"/>
              </a:rPr>
              <a:t>True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